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709" r:id="rId5"/>
    <p:sldId id="918" r:id="rId6"/>
    <p:sldId id="915" r:id="rId7"/>
    <p:sldId id="928" r:id="rId8"/>
    <p:sldId id="937" r:id="rId9"/>
    <p:sldId id="931" r:id="rId10"/>
    <p:sldId id="936" r:id="rId11"/>
    <p:sldId id="932" r:id="rId12"/>
    <p:sldId id="934" r:id="rId13"/>
    <p:sldId id="930" r:id="rId14"/>
    <p:sldId id="543" r:id="rId15"/>
    <p:sldId id="910" r:id="rId16"/>
  </p:sldIdLst>
  <p:sldSz cx="12192000" cy="6858000"/>
  <p:notesSz cx="7315200" cy="9601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Medium" panose="020B0604020202020204" charset="0"/>
      <p:regular r:id="rId29"/>
      <p:italic r:id="rId30"/>
    </p:embeddedFont>
    <p:embeddedFont>
      <p:font typeface="Montserrat SemiBold" panose="020B0604020202020204" charset="0"/>
      <p:bold r:id="rId31"/>
      <p:boldItalic r:id="rId32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37"/>
            <p14:sldId id="931"/>
            <p14:sldId id="936"/>
            <p14:sldId id="932"/>
            <p14:sldId id="934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FDE12-BA00-433A-8F3B-2F139D18F0ED}" v="37" dt="2021-08-21T13:48:17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48" autoAdjust="0"/>
  </p:normalViewPr>
  <p:slideViewPr>
    <p:cSldViewPr snapToGrid="0">
      <p:cViewPr varScale="1">
        <p:scale>
          <a:sx n="74" d="100"/>
          <a:sy n="74" d="100"/>
        </p:scale>
        <p:origin x="998" y="53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7T13:50:31.802" v="5213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17T13:02:57.768" v="442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17T13:02:57.768" v="442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17T10:09:12.404" v="3222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17T10:09:12.404" v="3222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7T13:46:15.026" v="5111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17T13:46:15.026" v="5111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6:22.620" v="4501" actId="20577"/>
          <ac:spMkLst>
            <pc:docMk/>
            <pc:sldMk cId="2233608678" sldId="919"/>
            <ac:spMk id="8" creationId="{2A5073E2-C19D-42D2-B84E-779D7C51ECD6}"/>
          </ac:spMkLst>
        </pc:spChg>
        <pc:picChg chg="mod">
          <ac:chgData name="Alexander Hagelborn" userId="f0371911-c56b-4faa-b2b2-5d8eea706564" providerId="ADAL" clId="{1E4FAD54-FC2F-47E7-B7F4-05C008BD6A3C}" dt="2021-08-17T13:05:41.914" v="4498" actId="1076"/>
          <ac:picMkLst>
            <pc:docMk/>
            <pc:sldMk cId="2233608678" sldId="919"/>
            <ac:picMk id="10" creationId="{7BB27229-2061-46AC-B6AA-E45B6F9F92C7}"/>
          </ac:picMkLst>
        </pc:pic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 modNotesTx">
        <pc:chgData name="Alexander Hagelborn" userId="f0371911-c56b-4faa-b2b2-5d8eea706564" providerId="ADAL" clId="{1E4FAD54-FC2F-47E7-B7F4-05C008BD6A3C}" dt="2021-08-17T13:05:03.789" v="446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5:03.789" v="446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 modNotesTx">
        <pc:chgData name="Alexander Hagelborn" userId="f0371911-c56b-4faa-b2b2-5d8eea706564" providerId="ADAL" clId="{1E4FAD54-FC2F-47E7-B7F4-05C008BD6A3C}" dt="2021-08-17T12:11:06.191" v="4113" actId="5793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0:55.391" v="4071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3:04:25.516" v="4453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4:25.516" v="4453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2:15:34.152" v="4380" actId="20577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4:49.563" v="4349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7T12:14:58.501" v="435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  <pc:sldChg chg="add">
        <pc:chgData name="Alexander Hagelborn" userId="f0371911-c56b-4faa-b2b2-5d8eea706564" providerId="ADAL" clId="{1E4FAD54-FC2F-47E7-B7F4-05C008BD6A3C}" dt="2021-08-17T10:09:02.624" v="3217"/>
        <pc:sldMkLst>
          <pc:docMk/>
          <pc:sldMk cId="2040675385" sldId="928"/>
        </pc:sldMkLst>
      </pc:sldChg>
      <pc:sldChg chg="addSp delSp modSp add mod ord modNotesTx">
        <pc:chgData name="Alexander Hagelborn" userId="f0371911-c56b-4faa-b2b2-5d8eea706564" providerId="ADAL" clId="{1E4FAD54-FC2F-47E7-B7F4-05C008BD6A3C}" dt="2021-08-17T13:50:31.802" v="5213" actId="1076"/>
        <pc:sldMkLst>
          <pc:docMk/>
          <pc:sldMk cId="651079412" sldId="929"/>
        </pc:sldMkLst>
        <pc:spChg chg="mod">
          <ac:chgData name="Alexander Hagelborn" userId="f0371911-c56b-4faa-b2b2-5d8eea706564" providerId="ADAL" clId="{1E4FAD54-FC2F-47E7-B7F4-05C008BD6A3C}" dt="2021-08-17T13:38:08.834" v="4577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47:41.259" v="5210" actId="20577"/>
          <ac:spMkLst>
            <pc:docMk/>
            <pc:sldMk cId="651079412" sldId="929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17T13:07:46.169" v="4506" actId="478"/>
          <ac:picMkLst>
            <pc:docMk/>
            <pc:sldMk cId="651079412" sldId="929"/>
            <ac:picMk id="1026" creationId="{F8FDB8A0-80A4-4EE5-B8BE-0CC5A26DD14A}"/>
          </ac:picMkLst>
        </pc:picChg>
        <pc:picChg chg="add mod">
          <ac:chgData name="Alexander Hagelborn" userId="f0371911-c56b-4faa-b2b2-5d8eea706564" providerId="ADAL" clId="{1E4FAD54-FC2F-47E7-B7F4-05C008BD6A3C}" dt="2021-08-17T13:50:31.802" v="5213" actId="1076"/>
          <ac:picMkLst>
            <pc:docMk/>
            <pc:sldMk cId="651079412" sldId="929"/>
            <ac:picMk id="1028" creationId="{4B14E154-21A1-480D-A9E0-BCC86BD38D8B}"/>
          </ac:picMkLst>
        </pc:picChg>
      </pc:sldChg>
      <pc:sldChg chg="add">
        <pc:chgData name="Alexander Hagelborn" userId="f0371911-c56b-4faa-b2b2-5d8eea706564" providerId="ADAL" clId="{1E4FAD54-FC2F-47E7-B7F4-05C008BD6A3C}" dt="2021-08-17T13:03:14.238" v="4427"/>
        <pc:sldMkLst>
          <pc:docMk/>
          <pc:sldMk cId="570170879" sldId="930"/>
        </pc:sldMkLst>
      </pc:sldChg>
      <pc:sldChg chg="add">
        <pc:chgData name="Alexander Hagelborn" userId="f0371911-c56b-4faa-b2b2-5d8eea706564" providerId="ADAL" clId="{1E4FAD54-FC2F-47E7-B7F4-05C008BD6A3C}" dt="2021-08-17T13:07:38.980" v="4504"/>
        <pc:sldMkLst>
          <pc:docMk/>
          <pc:sldMk cId="66295897" sldId="931"/>
        </pc:sldMkLst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Alexander Hagelborn" userId="f0371911-c56b-4faa-b2b2-5d8eea706564" providerId="ADAL" clId="{6FAFDE12-BA00-433A-8F3B-2F139D18F0ED}"/>
    <pc:docChg chg="undo custSel addSld delSld modSld sldOrd modSection">
      <pc:chgData name="Alexander Hagelborn" userId="f0371911-c56b-4faa-b2b2-5d8eea706564" providerId="ADAL" clId="{6FAFDE12-BA00-433A-8F3B-2F139D18F0ED}" dt="2021-08-22T16:28:49.038" v="3554"/>
      <pc:docMkLst>
        <pc:docMk/>
      </pc:docMkLst>
      <pc:sldChg chg="modSp mod">
        <pc:chgData name="Alexander Hagelborn" userId="f0371911-c56b-4faa-b2b2-5d8eea706564" providerId="ADAL" clId="{6FAFDE12-BA00-433A-8F3B-2F139D18F0ED}" dt="2021-08-20T13:54:44.887" v="127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6FAFDE12-BA00-433A-8F3B-2F139D18F0ED}" dt="2021-08-20T13:54:44.887" v="127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 ord">
        <pc:chgData name="Alexander Hagelborn" userId="f0371911-c56b-4faa-b2b2-5d8eea706564" providerId="ADAL" clId="{6FAFDE12-BA00-433A-8F3B-2F139D18F0ED}" dt="2021-08-22T16:28:49.038" v="3554"/>
        <pc:sldMkLst>
          <pc:docMk/>
          <pc:sldMk cId="1234404137" sldId="915"/>
        </pc:sldMkLst>
        <pc:spChg chg="mod">
          <ac:chgData name="Alexander Hagelborn" userId="f0371911-c56b-4faa-b2b2-5d8eea706564" providerId="ADAL" clId="{6FAFDE12-BA00-433A-8F3B-2F139D18F0ED}" dt="2021-08-20T13:55:13.716" v="17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6FAFDE12-BA00-433A-8F3B-2F139D18F0ED}" dt="2021-08-20T13:54:34.290" v="109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6FAFDE12-BA00-433A-8F3B-2F139D18F0ED}" dt="2021-08-20T13:54:34.290" v="10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233608678" sldId="919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003276054" sldId="924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108436327" sldId="925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160392081" sldId="927"/>
        </pc:sldMkLst>
      </pc:sldChg>
      <pc:sldChg chg="modSp del mod">
        <pc:chgData name="Alexander Hagelborn" userId="f0371911-c56b-4faa-b2b2-5d8eea706564" providerId="ADAL" clId="{6FAFDE12-BA00-433A-8F3B-2F139D18F0ED}" dt="2021-08-20T14:06:08.809" v="725" actId="47"/>
        <pc:sldMkLst>
          <pc:docMk/>
          <pc:sldMk cId="651079412" sldId="929"/>
        </pc:sldMkLst>
        <pc:spChg chg="mod">
          <ac:chgData name="Alexander Hagelborn" userId="f0371911-c56b-4faa-b2b2-5d8eea706564" providerId="ADAL" clId="{6FAFDE12-BA00-433A-8F3B-2F139D18F0ED}" dt="2021-08-20T13:55:36.760" v="179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0T13:55:34.536" v="178" actId="20577"/>
          <ac:spMkLst>
            <pc:docMk/>
            <pc:sldMk cId="651079412" sldId="929"/>
            <ac:spMk id="8" creationId="{2A5073E2-C19D-42D2-B84E-779D7C51ECD6}"/>
          </ac:spMkLst>
        </pc:spChg>
      </pc:sldChg>
      <pc:sldChg chg="addSp modSp mod">
        <pc:chgData name="Alexander Hagelborn" userId="f0371911-c56b-4faa-b2b2-5d8eea706564" providerId="ADAL" clId="{6FAFDE12-BA00-433A-8F3B-2F139D18F0ED}" dt="2021-08-20T14:24:09.898" v="2250" actId="20577"/>
        <pc:sldMkLst>
          <pc:docMk/>
          <pc:sldMk cId="570170879" sldId="930"/>
        </pc:sldMkLst>
        <pc:spChg chg="mod">
          <ac:chgData name="Alexander Hagelborn" userId="f0371911-c56b-4faa-b2b2-5d8eea706564" providerId="ADAL" clId="{6FAFDE12-BA00-433A-8F3B-2F139D18F0ED}" dt="2021-08-20T14:24:09.898" v="2250" actId="20577"/>
          <ac:spMkLst>
            <pc:docMk/>
            <pc:sldMk cId="570170879" sldId="930"/>
            <ac:spMk id="3" creationId="{C5405242-625D-4D4F-AD1C-6EB69A36A8E9}"/>
          </ac:spMkLst>
        </pc:spChg>
        <pc:picChg chg="add mod">
          <ac:chgData name="Alexander Hagelborn" userId="f0371911-c56b-4faa-b2b2-5d8eea706564" providerId="ADAL" clId="{6FAFDE12-BA00-433A-8F3B-2F139D18F0ED}" dt="2021-08-20T14:24:00.254" v="2220" actId="1076"/>
          <ac:picMkLst>
            <pc:docMk/>
            <pc:sldMk cId="570170879" sldId="930"/>
            <ac:picMk id="1026" creationId="{A842EC8D-5DAC-48F5-A065-A2A29FE48768}"/>
          </ac:picMkLst>
        </pc:picChg>
        <pc:picChg chg="mod">
          <ac:chgData name="Alexander Hagelborn" userId="f0371911-c56b-4faa-b2b2-5d8eea706564" providerId="ADAL" clId="{6FAFDE12-BA00-433A-8F3B-2F139D18F0ED}" dt="2021-08-20T14:23:57.072" v="2218" actId="1076"/>
          <ac:picMkLst>
            <pc:docMk/>
            <pc:sldMk cId="570170879" sldId="930"/>
            <ac:picMk id="2050" creationId="{EE7B6C84-F340-4771-B99C-EFBAE39F17E3}"/>
          </ac:picMkLst>
        </pc:picChg>
      </pc:sldChg>
      <pc:sldChg chg="addSp delSp modSp mod modNotesTx">
        <pc:chgData name="Alexander Hagelborn" userId="f0371911-c56b-4faa-b2b2-5d8eea706564" providerId="ADAL" clId="{6FAFDE12-BA00-433A-8F3B-2F139D18F0ED}" dt="2021-08-21T13:45:53.503" v="3488" actId="1076"/>
        <pc:sldMkLst>
          <pc:docMk/>
          <pc:sldMk cId="66295897" sldId="931"/>
        </pc:sldMkLst>
        <pc:spChg chg="mod">
          <ac:chgData name="Alexander Hagelborn" userId="f0371911-c56b-4faa-b2b2-5d8eea706564" providerId="ADAL" clId="{6FAFDE12-BA00-433A-8F3B-2F139D18F0ED}" dt="2021-08-20T13:56:37.329" v="226" actId="20577"/>
          <ac:spMkLst>
            <pc:docMk/>
            <pc:sldMk cId="66295897" sldId="93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38.524" v="3486" actId="20577"/>
          <ac:spMkLst>
            <pc:docMk/>
            <pc:sldMk cId="66295897" sldId="931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34:18.863" v="2574" actId="478"/>
          <ac:picMkLst>
            <pc:docMk/>
            <pc:sldMk cId="66295897" sldId="931"/>
            <ac:picMk id="6" creationId="{E57BD0F6-688D-410A-B451-5038A9FE6943}"/>
          </ac:picMkLst>
        </pc:picChg>
        <pc:picChg chg="add del mod">
          <ac:chgData name="Alexander Hagelborn" userId="f0371911-c56b-4faa-b2b2-5d8eea706564" providerId="ADAL" clId="{6FAFDE12-BA00-433A-8F3B-2F139D18F0ED}" dt="2021-08-21T13:41:30.570" v="3188" actId="478"/>
          <ac:picMkLst>
            <pc:docMk/>
            <pc:sldMk cId="66295897" sldId="931"/>
            <ac:picMk id="11" creationId="{FABD9D2C-C67B-45B5-B77C-AA76F7FEE70A}"/>
          </ac:picMkLst>
        </pc:picChg>
        <pc:picChg chg="add mod">
          <ac:chgData name="Alexander Hagelborn" userId="f0371911-c56b-4faa-b2b2-5d8eea706564" providerId="ADAL" clId="{6FAFDE12-BA00-433A-8F3B-2F139D18F0ED}" dt="2021-08-21T13:45:53.503" v="3488" actId="1076"/>
          <ac:picMkLst>
            <pc:docMk/>
            <pc:sldMk cId="66295897" sldId="931"/>
            <ac:picMk id="13" creationId="{4C26BC3C-2799-41BB-8E49-2BD17CCDB2D4}"/>
          </ac:picMkLst>
        </pc:picChg>
        <pc:picChg chg="add del mod">
          <ac:chgData name="Alexander Hagelborn" userId="f0371911-c56b-4faa-b2b2-5d8eea706564" providerId="ADAL" clId="{6FAFDE12-BA00-433A-8F3B-2F139D18F0ED}" dt="2021-08-21T13:41:32.198" v="3189" actId="478"/>
          <ac:picMkLst>
            <pc:docMk/>
            <pc:sldMk cId="66295897" sldId="931"/>
            <ac:picMk id="14" creationId="{4F86C433-A4CB-49CF-AFD8-539C3C8C0DFC}"/>
          </ac:picMkLst>
        </pc:picChg>
        <pc:picChg chg="del mod">
          <ac:chgData name="Alexander Hagelborn" userId="f0371911-c56b-4faa-b2b2-5d8eea706564" providerId="ADAL" clId="{6FAFDE12-BA00-433A-8F3B-2F139D18F0ED}" dt="2021-08-20T13:55:41.003" v="182" actId="478"/>
          <ac:picMkLst>
            <pc:docMk/>
            <pc:sldMk cId="66295897" sldId="931"/>
            <ac:picMk id="1026" creationId="{F8FDB8A0-80A4-4EE5-B8BE-0CC5A26DD14A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48:17.153" v="3508" actId="1076"/>
        <pc:sldMkLst>
          <pc:docMk/>
          <pc:sldMk cId="3346991438" sldId="932"/>
        </pc:sldMkLst>
        <pc:spChg chg="mod">
          <ac:chgData name="Alexander Hagelborn" userId="f0371911-c56b-4faa-b2b2-5d8eea706564" providerId="ADAL" clId="{6FAFDE12-BA00-433A-8F3B-2F139D18F0ED}" dt="2021-08-20T14:06:19.920" v="737" actId="20577"/>
          <ac:spMkLst>
            <pc:docMk/>
            <pc:sldMk cId="3346991438" sldId="93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7:46.619" v="3505" actId="20577"/>
          <ac:spMkLst>
            <pc:docMk/>
            <pc:sldMk cId="3346991438" sldId="932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48:17.153" v="3508" actId="1076"/>
          <ac:picMkLst>
            <pc:docMk/>
            <pc:sldMk cId="3346991438" sldId="932"/>
            <ac:picMk id="9" creationId="{A6C306CA-FA7E-4528-BEEE-88A05C40A5BA}"/>
          </ac:picMkLst>
        </pc:picChg>
        <pc:picChg chg="add del">
          <ac:chgData name="Alexander Hagelborn" userId="f0371911-c56b-4faa-b2b2-5d8eea706564" providerId="ADAL" clId="{6FAFDE12-BA00-433A-8F3B-2F139D18F0ED}" dt="2021-08-20T14:40:36.654" v="2685"/>
          <ac:picMkLst>
            <pc:docMk/>
            <pc:sldMk cId="3346991438" sldId="932"/>
            <ac:picMk id="3074" creationId="{FCAF461D-1736-460D-B54F-EF2B75F57630}"/>
          </ac:picMkLst>
        </pc:picChg>
      </pc:sldChg>
      <pc:sldChg chg="addSp delSp modSp add del mod">
        <pc:chgData name="Alexander Hagelborn" userId="f0371911-c56b-4faa-b2b2-5d8eea706564" providerId="ADAL" clId="{6FAFDE12-BA00-433A-8F3B-2F139D18F0ED}" dt="2021-08-21T13:48:23.232" v="3509" actId="47"/>
        <pc:sldMkLst>
          <pc:docMk/>
          <pc:sldMk cId="3578072787" sldId="933"/>
        </pc:sldMkLst>
        <pc:spChg chg="mod">
          <ac:chgData name="Alexander Hagelborn" userId="f0371911-c56b-4faa-b2b2-5d8eea706564" providerId="ADAL" clId="{6FAFDE12-BA00-433A-8F3B-2F139D18F0ED}" dt="2021-08-20T14:17:29.403" v="1465" actId="20577"/>
          <ac:spMkLst>
            <pc:docMk/>
            <pc:sldMk cId="3578072787" sldId="933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6FAFDE12-BA00-433A-8F3B-2F139D18F0ED}" dt="2021-08-20T14:27:50.440" v="2343" actId="478"/>
          <ac:spMkLst>
            <pc:docMk/>
            <pc:sldMk cId="3578072787" sldId="933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27:41.206" v="2339" actId="478"/>
          <ac:picMkLst>
            <pc:docMk/>
            <pc:sldMk cId="3578072787" sldId="933"/>
            <ac:picMk id="2050" creationId="{698A8034-8BC0-4C89-BC76-BBE2B3DA60B3}"/>
          </ac:picMkLst>
        </pc:picChg>
        <pc:picChg chg="add del mod">
          <ac:chgData name="Alexander Hagelborn" userId="f0371911-c56b-4faa-b2b2-5d8eea706564" providerId="ADAL" clId="{6FAFDE12-BA00-433A-8F3B-2F139D18F0ED}" dt="2021-08-20T14:25:46.657" v="2256" actId="478"/>
          <ac:picMkLst>
            <pc:docMk/>
            <pc:sldMk cId="3578072787" sldId="933"/>
            <ac:picMk id="2052" creationId="{CBB5F838-7A97-474B-92AB-CDB2CAC93AC8}"/>
          </ac:picMkLst>
        </pc:picChg>
        <pc:picChg chg="add del mod">
          <ac:chgData name="Alexander Hagelborn" userId="f0371911-c56b-4faa-b2b2-5d8eea706564" providerId="ADAL" clId="{6FAFDE12-BA00-433A-8F3B-2F139D18F0ED}" dt="2021-08-21T13:48:10.251" v="3506" actId="21"/>
          <ac:picMkLst>
            <pc:docMk/>
            <pc:sldMk cId="3578072787" sldId="933"/>
            <ac:picMk id="2054" creationId="{3EC677DE-E411-41A8-B1F9-DA96D091967C}"/>
          </ac:picMkLst>
        </pc:picChg>
      </pc:sldChg>
      <pc:sldChg chg="modSp add mod">
        <pc:chgData name="Alexander Hagelborn" userId="f0371911-c56b-4faa-b2b2-5d8eea706564" providerId="ADAL" clId="{6FAFDE12-BA00-433A-8F3B-2F139D18F0ED}" dt="2021-08-20T14:23:25.693" v="2217" actId="20577"/>
        <pc:sldMkLst>
          <pc:docMk/>
          <pc:sldMk cId="158616501" sldId="934"/>
        </pc:sldMkLst>
        <pc:spChg chg="mod">
          <ac:chgData name="Alexander Hagelborn" userId="f0371911-c56b-4faa-b2b2-5d8eea706564" providerId="ADAL" clId="{6FAFDE12-BA00-433A-8F3B-2F139D18F0ED}" dt="2021-08-20T14:23:25.693" v="2217" actId="20577"/>
          <ac:spMkLst>
            <pc:docMk/>
            <pc:sldMk cId="158616501" sldId="934"/>
            <ac:spMk id="8" creationId="{2A5073E2-C19D-42D2-B84E-779D7C51ECD6}"/>
          </ac:spMkLst>
        </pc:spChg>
      </pc:sldChg>
      <pc:sldChg chg="addSp delSp modSp add del mod">
        <pc:chgData name="Alexander Hagelborn" userId="f0371911-c56b-4faa-b2b2-5d8eea706564" providerId="ADAL" clId="{6FAFDE12-BA00-433A-8F3B-2F139D18F0ED}" dt="2021-08-21T13:45:46.877" v="3487" actId="47"/>
        <pc:sldMkLst>
          <pc:docMk/>
          <pc:sldMk cId="3978242450" sldId="935"/>
        </pc:sldMkLst>
        <pc:spChg chg="mod">
          <ac:chgData name="Alexander Hagelborn" userId="f0371911-c56b-4faa-b2b2-5d8eea706564" providerId="ADAL" clId="{6FAFDE12-BA00-433A-8F3B-2F139D18F0ED}" dt="2021-08-21T13:44:42.507" v="3443" actId="20577"/>
          <ac:spMkLst>
            <pc:docMk/>
            <pc:sldMk cId="3978242450" sldId="93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08.589" v="3447" actId="21"/>
          <ac:spMkLst>
            <pc:docMk/>
            <pc:sldMk cId="3978242450" sldId="93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1T13:44:57.223" v="3444" actId="21"/>
          <ac:picMkLst>
            <pc:docMk/>
            <pc:sldMk cId="3978242450" sldId="935"/>
            <ac:picMk id="4098" creationId="{5212A718-3B35-42DF-ADD7-F17E5D98D447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58:54.121" v="3552" actId="20577"/>
        <pc:sldMkLst>
          <pc:docMk/>
          <pc:sldMk cId="3384654676" sldId="936"/>
        </pc:sldMkLst>
        <pc:spChg chg="mod">
          <ac:chgData name="Alexander Hagelborn" userId="f0371911-c56b-4faa-b2b2-5d8eea706564" providerId="ADAL" clId="{6FAFDE12-BA00-433A-8F3B-2F139D18F0ED}" dt="2021-08-21T13:30:44.826" v="2713" actId="20577"/>
          <ac:spMkLst>
            <pc:docMk/>
            <pc:sldMk cId="3384654676" sldId="93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58:28.988" v="3511" actId="20577"/>
          <ac:spMkLst>
            <pc:docMk/>
            <pc:sldMk cId="3384654676" sldId="93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38:55.033" v="2938" actId="1076"/>
          <ac:picMkLst>
            <pc:docMk/>
            <pc:sldMk cId="3384654676" sldId="936"/>
            <ac:picMk id="6" creationId="{F6340C78-CBBB-4C61-BF5C-EAA3B5EF2F5B}"/>
          </ac:picMkLst>
        </pc:picChg>
        <pc:picChg chg="add mod">
          <ac:chgData name="Alexander Hagelborn" userId="f0371911-c56b-4faa-b2b2-5d8eea706564" providerId="ADAL" clId="{6FAFDE12-BA00-433A-8F3B-2F139D18F0ED}" dt="2021-08-21T13:41:12.503" v="3185" actId="14100"/>
          <ac:picMkLst>
            <pc:docMk/>
            <pc:sldMk cId="3384654676" sldId="936"/>
            <ac:picMk id="11" creationId="{FDCA4210-DBDE-42DA-83B2-1100B27073FA}"/>
          </ac:picMkLst>
        </pc:picChg>
        <pc:picChg chg="del">
          <ac:chgData name="Alexander Hagelborn" userId="f0371911-c56b-4faa-b2b2-5d8eea706564" providerId="ADAL" clId="{6FAFDE12-BA00-433A-8F3B-2F139D18F0ED}" dt="2021-08-21T13:30:39.368" v="2695" actId="478"/>
          <ac:picMkLst>
            <pc:docMk/>
            <pc:sldMk cId="3384654676" sldId="936"/>
            <ac:picMk id="4098" creationId="{5212A718-3B35-42DF-ADD7-F17E5D98D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968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645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Något</a:t>
            </a:r>
            <a:r>
              <a:rPr lang="en-GB" dirty="0"/>
              <a:t> om </a:t>
            </a:r>
            <a:r>
              <a:rPr lang="en-GB" dirty="0" err="1"/>
              <a:t>att</a:t>
            </a:r>
            <a:r>
              <a:rPr lang="en-GB" dirty="0"/>
              <a:t> vi </a:t>
            </a:r>
            <a:r>
              <a:rPr lang="en-GB" dirty="0" err="1"/>
              <a:t>även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raisa</a:t>
            </a:r>
            <a:r>
              <a:rPr lang="en-GB"/>
              <a:t> exceptions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32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som kan göra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svår att läsa är när felet kommer från något djupt</a:t>
            </a:r>
          </a:p>
          <a:p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00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69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Debugging, errors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exceptions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Hyllie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DEBUGGING ERRORS OCH EXCEPTIONS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Inlämningsuppgift 2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INLÄMNINGSUPPGIFT 2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A01C78D8-F4DA-4F78-9DD5-4D70035A0E0B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Mål: Analys av vaccinationsdata</a:t>
            </a: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ni ska öva på: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använda klasser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Argparse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Inlämning senast fredag 17/9 23.59</a:t>
            </a:r>
          </a:p>
          <a:p>
            <a:pPr marL="5238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1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ERRORS OCH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Syntax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Syntaxfel som gör att koden inte kan köra för att den inte är skriven rätt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som upptäcks medan kod körs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Semantisk (logiskt)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i logiken som gör att programmet inte gör rätt. Dessa kan vara svåra att upptäcka eftersom programmet inte avslutas som med de två andra typerna!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Vanliga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NameError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variabelnamn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TypeError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typ på input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ValueError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 typ men fel värde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finns inte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dictionary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AssertionError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False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ImportError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Paket finns inte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, When and How to Implement Custom Exceptions in Java – Stackify">
            <a:extLst>
              <a:ext uri="{FF2B5EF4-FFF2-40B4-BE49-F238E27FC236}">
                <a16:creationId xmlns:a16="http://schemas.microsoft.com/office/drawing/2014/main" id="{4C26BC3C-2799-41BB-8E49-2BD17CCD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79" y="3429000"/>
            <a:ext cx="4288852" cy="21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hanterar man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Strukturen är: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-satsen får vi en chans att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ge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användaren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feedback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eller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rätta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felet</a:t>
            </a:r>
            <a:endParaRPr lang="en-US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även specificera vilket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 vill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ska fånga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40C78-CBBB-4C61-BF5C-EAA3B5EF2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39" y="1705982"/>
            <a:ext cx="4820898" cy="157926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DCA4210-DBDE-42DA-83B2-1100B270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39" y="4206108"/>
            <a:ext cx="5047856" cy="14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STACK TRACE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det meddelande vi får då vi får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början kan den verka skrämmande och svårtolkad men det är värt att lära sig läsa den!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läses från botten upp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skiljer sig från andra språk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 sista raden är det faktiska felet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listar alla funktionsanrop som gjorts innan felet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ython Stack Trace: Understanding it and Using it to Debug">
            <a:extLst>
              <a:ext uri="{FF2B5EF4-FFF2-40B4-BE49-F238E27FC236}">
                <a16:creationId xmlns:a16="http://schemas.microsoft.com/office/drawing/2014/main" id="{A6C306CA-FA7E-4528-BEEE-88A05C40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4" y="3491137"/>
            <a:ext cx="11482591" cy="29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9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DEBUGGING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64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en process där man hittar fel och buggar i ett program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många olika sätt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debugga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Print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använd print() för att kolla värden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Lätt men ofta ineffektivt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Breakpoints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koden kör fram hit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stega igenom koden själv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köra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pythonkod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under tiden, t.ex. för att inspektera en variabel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Går att använda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notebooks!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Vscode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Alla features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se all kod i sitt sammanhang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Variabler direkt i en lista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6501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425</Words>
  <Application>Microsoft Office PowerPoint</Application>
  <PresentationFormat>Widescreen</PresentationFormat>
  <Paragraphs>85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SemiBold</vt:lpstr>
      <vt:lpstr>Calibri</vt:lpstr>
      <vt:lpstr>Montserrat</vt:lpstr>
      <vt:lpstr>Calibri Light</vt:lpstr>
      <vt:lpstr>Arial</vt:lpstr>
      <vt:lpstr>Montserrat Medium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5</cp:revision>
  <cp:lastPrinted>2020-10-01T13:49:27Z</cp:lastPrinted>
  <dcterms:created xsi:type="dcterms:W3CDTF">2020-09-22T16:22:26Z</dcterms:created>
  <dcterms:modified xsi:type="dcterms:W3CDTF">2021-08-30T11:30:02Z</dcterms:modified>
</cp:coreProperties>
</file>